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93" r:id="rId5"/>
    <p:sldId id="261" r:id="rId6"/>
    <p:sldId id="294" r:id="rId7"/>
    <p:sldId id="296" r:id="rId8"/>
    <p:sldId id="295" r:id="rId9"/>
    <p:sldId id="258" r:id="rId10"/>
    <p:sldId id="264" r:id="rId11"/>
    <p:sldId id="287" r:id="rId12"/>
    <p:sldId id="282" r:id="rId13"/>
    <p:sldId id="290" r:id="rId14"/>
    <p:sldId id="265" r:id="rId15"/>
    <p:sldId id="297" r:id="rId16"/>
    <p:sldId id="298" r:id="rId17"/>
    <p:sldId id="299" r:id="rId18"/>
    <p:sldId id="300" r:id="rId19"/>
    <p:sldId id="262" r:id="rId20"/>
    <p:sldId id="263" r:id="rId21"/>
    <p:sldId id="288" r:id="rId22"/>
    <p:sldId id="260" r:id="rId23"/>
    <p:sldId id="266" r:id="rId24"/>
    <p:sldId id="268" r:id="rId25"/>
    <p:sldId id="292" r:id="rId26"/>
    <p:sldId id="267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5"/>
    <p:restoredTop sz="92867"/>
  </p:normalViewPr>
  <p:slideViewPr>
    <p:cSldViewPr snapToGrid="0" snapToObjects="1">
      <p:cViewPr varScale="1">
        <p:scale>
          <a:sx n="111" d="100"/>
          <a:sy n="111" d="100"/>
        </p:scale>
        <p:origin x="2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4.tiff>
</file>

<file path=ppt/media/image5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E75DD-133B-EA42-B925-ACA7AFAF2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Современные методы программирования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D83B46-0899-F24C-BDF5-A4E9F0601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en-US" dirty="0"/>
          </a:p>
          <a:p>
            <a:r>
              <a:rPr lang="en-US" dirty="0"/>
              <a:t>202</a:t>
            </a:r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50625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dirty="0" err="1"/>
              <a:t>Jupyter</a:t>
            </a:r>
            <a:r>
              <a:rPr lang="ru-RU" dirty="0"/>
              <a:t> </a:t>
            </a:r>
          </a:p>
          <a:p>
            <a:r>
              <a:rPr lang="en-US" dirty="0">
                <a:hlinkClick r:id="rId2"/>
              </a:rPr>
              <a:t>https://colab.research.google.com</a:t>
            </a:r>
            <a:endParaRPr lang="ru-RU" dirty="0"/>
          </a:p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/>
              <a:t>PyCharm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D90623-BEFD-F147-B0DB-FE6B39545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ООП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F07BC1-3D50-C148-8F61-46D3F50B3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Объектно-ориенти́рованное</a:t>
            </a:r>
            <a:r>
              <a:rPr lang="ru-RU" dirty="0"/>
              <a:t> </a:t>
            </a:r>
            <a:r>
              <a:rPr lang="ru-RU" dirty="0" err="1"/>
              <a:t>программи́рование</a:t>
            </a:r>
            <a:r>
              <a:rPr lang="ru-RU" dirty="0"/>
              <a:t> (сокр. ООП) — методология программирования, основанная на представлении программы в виде совокупности взаимодействующих объектов, каждый из которых является экземпляром определённого класса, а классы образуют иерархию наследования.</a:t>
            </a:r>
          </a:p>
        </p:txBody>
      </p:sp>
    </p:spTree>
    <p:extLst>
      <p:ext uri="{BB962C8B-B14F-4D97-AF65-F5344CB8AC3E}">
        <p14:creationId xmlns:p14="http://schemas.microsoft.com/office/powerpoint/2010/main" val="2269447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5AFEB9-E2E3-EC4A-BCAC-2200F79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Объект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01B98D-58EB-0A4D-8E1C-857A1C8AA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Объект в программировании — сущность в цифровом пространстве, обладающая состоянием и поведением, имеющая поля и методы. Как правило, при рассмотрении объектов выделяется то, что объекты принадлежат одному или нескольким классам, которые определяют поведение (являются моделью) объекта. Термины «экземпляр класса» и «объект» взаимозаменяемы. Аналогия: объект - то что сделали по чертежу, класс - это чертёж.</a:t>
            </a:r>
          </a:p>
        </p:txBody>
      </p:sp>
    </p:spTree>
    <p:extLst>
      <p:ext uri="{BB962C8B-B14F-4D97-AF65-F5344CB8AC3E}">
        <p14:creationId xmlns:p14="http://schemas.microsoft.com/office/powerpoint/2010/main" val="798863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8C2955-C298-5146-A1E8-812C93FB8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3A83AC-0CE2-B74B-BD32-5FA228F19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Класс — в объектно-ориентированном программировании, модель для создания объектов определённого типа, описывающая их структуру (набор полей и их начальное состояние) и определяющая алгоритмы (функции или методы) для работы с этими объектами</a:t>
            </a:r>
          </a:p>
        </p:txBody>
      </p:sp>
    </p:spTree>
    <p:extLst>
      <p:ext uri="{BB962C8B-B14F-4D97-AF65-F5344CB8AC3E}">
        <p14:creationId xmlns:p14="http://schemas.microsoft.com/office/powerpoint/2010/main" val="3767925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2FECFD-74EB-5C4F-A902-8080AAF38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 принципы ООП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AB7F16-0A9A-304A-A001-ED1747C39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абстракция для выделения в моделируемом предмете важного для решения конкретной задачи по предмету, в конечном счёте — контекстное понимание предмета, формализуемое в виде класса;</a:t>
            </a:r>
          </a:p>
          <a:p>
            <a:r>
              <a:rPr lang="ru-RU" dirty="0"/>
              <a:t>инкапсуляция для быстрой и безопасной организации собственно иерархической управляемости: чтобы было достаточно простой команды «что делать», без одновременного уточнения как именно делать, так как это уже другой уровень управления;</a:t>
            </a:r>
          </a:p>
          <a:p>
            <a:r>
              <a:rPr lang="ru-RU" dirty="0"/>
              <a:t>наследование для быстрой и безопасной организации родственных понятий: чтобы было достаточно на каждом иерархическом шаге учитывать только изменения, не дублируя всё остальное, учтённое на предыдущих шагах;</a:t>
            </a:r>
          </a:p>
          <a:p>
            <a:r>
              <a:rPr lang="ru-RU" dirty="0"/>
              <a:t>Полиморфизм - способность метода обрабатывать данные разных типов.</a:t>
            </a:r>
          </a:p>
        </p:txBody>
      </p:sp>
    </p:spTree>
    <p:extLst>
      <p:ext uri="{BB962C8B-B14F-4D97-AF65-F5344CB8AC3E}">
        <p14:creationId xmlns:p14="http://schemas.microsoft.com/office/powerpoint/2010/main" val="1807055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F62EC-D57D-BB49-9CFF-BDAAB21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813C5-9DA6-F445-92F9-A579EB7F2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565"/>
            <a:ext cx="7886700" cy="4660397"/>
          </a:xfrm>
        </p:spPr>
        <p:txBody>
          <a:bodyPr>
            <a:normAutofit/>
          </a:bodyPr>
          <a:lstStyle/>
          <a:p>
            <a:r>
              <a:rPr lang="ru-RU" dirty="0"/>
              <a:t>Введение/Знакомство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ru-RU" dirty="0"/>
              <a:t>Динамические аспекты и ООП</a:t>
            </a:r>
          </a:p>
          <a:p>
            <a:pPr lvl="1"/>
            <a:r>
              <a:rPr lang="ru-RU" dirty="0"/>
              <a:t>Объектная модель</a:t>
            </a:r>
          </a:p>
          <a:p>
            <a:pPr lvl="1"/>
            <a:r>
              <a:rPr lang="ru-RU" dirty="0"/>
              <a:t>Встроенные типы</a:t>
            </a:r>
          </a:p>
          <a:p>
            <a:pPr lvl="1"/>
            <a:r>
              <a:rPr lang="ru-RU" dirty="0"/>
              <a:t>Функции</a:t>
            </a:r>
          </a:p>
          <a:p>
            <a:pPr marL="0" indent="0">
              <a:buNone/>
            </a:pPr>
            <a:r>
              <a:rPr lang="ru-RU" dirty="0" err="1"/>
              <a:t>NumPy</a:t>
            </a:r>
            <a:endParaRPr lang="ru-RU" dirty="0"/>
          </a:p>
          <a:p>
            <a:pPr marL="0" indent="0">
              <a:buNone/>
            </a:pPr>
            <a:r>
              <a:rPr lang="ru-RU" dirty="0" err="1"/>
              <a:t>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44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28890-43B7-CC47-957C-A86F26A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данных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BB42E-6333-F745-B6C0-89961AAC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9231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E4895-31C7-B845-8134-C06CA447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2305B9-79E0-6D40-A180-E8DF8290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Переменные - это не ящики, это этикетки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….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11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D11AA-1B25-C143-A0B9-0C25DEFBB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последовательностей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69AA9-D1EA-6C4C-9493-49847B24E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Контейнерные:</a:t>
            </a:r>
          </a:p>
          <a:p>
            <a:pPr lvl="1"/>
            <a:r>
              <a:rPr lang="en-US" dirty="0"/>
              <a:t>list, tuple, </a:t>
            </a:r>
            <a:r>
              <a:rPr lang="en-US" dirty="0" err="1"/>
              <a:t>collections.deque</a:t>
            </a:r>
            <a:endParaRPr lang="en-US" dirty="0"/>
          </a:p>
          <a:p>
            <a:r>
              <a:rPr lang="ru-RU" dirty="0"/>
              <a:t>Плоские: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, bytes,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endParaRPr lang="en-US" dirty="0"/>
          </a:p>
          <a:p>
            <a:r>
              <a:rPr lang="ru-RU" dirty="0"/>
              <a:t>Изменяемые:</a:t>
            </a:r>
          </a:p>
          <a:p>
            <a:pPr lvl="1"/>
            <a:r>
              <a:rPr lang="en-US" dirty="0"/>
              <a:t>list,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collections.deque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r>
              <a:rPr lang="ru-RU" dirty="0"/>
              <a:t>Неизменяемые:</a:t>
            </a:r>
          </a:p>
          <a:p>
            <a:pPr lvl="1"/>
            <a:r>
              <a:rPr lang="en-US" dirty="0"/>
              <a:t>tuple, </a:t>
            </a:r>
            <a:r>
              <a:rPr lang="en-US" dirty="0" err="1"/>
              <a:t>str</a:t>
            </a:r>
            <a:r>
              <a:rPr lang="en-US" dirty="0"/>
              <a:t>, bytes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1012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FFB4D-39FF-4743-80BD-35665EBA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в памяти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4CB4B66-2AB0-414C-813C-C6C190DFE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" y="1690688"/>
            <a:ext cx="8240710" cy="46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295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5338B-3D42-3246-9CC2-4865F4F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E82A21-C4CE-804F-B07E-2F43F03C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50" y="1748279"/>
            <a:ext cx="8163500" cy="336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08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C2BD9-43D7-D841-B899-FFC6BFA7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AC27AF-1B9F-0D4F-8F33-8201CE6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9802"/>
            <a:ext cx="9144000" cy="31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9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2ECA7-228B-DB4D-9C3C-C3524A60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C6566-F484-4443-A316-DB6AC4FD6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Решает проблему просмотра данных не помещающихся в память</a:t>
            </a:r>
          </a:p>
          <a:p>
            <a:r>
              <a:rPr lang="ru-RU" dirty="0"/>
              <a:t>Он делает это лениво….</a:t>
            </a:r>
          </a:p>
          <a:p>
            <a:r>
              <a:rPr lang="ru-RU" dirty="0"/>
              <a:t>Итераторы используются для поддержки:</a:t>
            </a:r>
          </a:p>
          <a:p>
            <a:pPr lvl="1"/>
            <a:r>
              <a:rPr lang="en-US" dirty="0"/>
              <a:t>for</a:t>
            </a:r>
          </a:p>
          <a:p>
            <a:pPr lvl="1"/>
            <a:r>
              <a:rPr lang="ru-RU" dirty="0"/>
              <a:t>Конструирования коллекций</a:t>
            </a:r>
          </a:p>
          <a:p>
            <a:pPr lvl="1"/>
            <a:r>
              <a:rPr lang="ru-RU" dirty="0"/>
              <a:t>Построчного просмотра файлов</a:t>
            </a:r>
          </a:p>
          <a:p>
            <a:pPr lvl="1"/>
            <a:r>
              <a:rPr lang="ru-RU" dirty="0"/>
              <a:t>Списковых и словарных включений</a:t>
            </a:r>
          </a:p>
          <a:p>
            <a:pPr lvl="1"/>
            <a:r>
              <a:rPr lang="ru-RU" dirty="0"/>
              <a:t>Распаковки кортежей</a:t>
            </a:r>
          </a:p>
          <a:p>
            <a:pPr lvl="1"/>
            <a:r>
              <a:rPr lang="ru-RU" dirty="0"/>
              <a:t>Распаковки фактических параметров </a:t>
            </a:r>
            <a:r>
              <a:rPr lang="en-US" dirty="0"/>
              <a:t>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1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Python. 5-</a:t>
            </a:r>
            <a:r>
              <a:rPr lang="ru-RU" dirty="0"/>
              <a:t>е изд.</a:t>
            </a:r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r>
              <a:rPr lang="en" dirty="0" err="1"/>
              <a:t>Matloff</a:t>
            </a:r>
            <a:r>
              <a:rPr lang="en" dirty="0"/>
              <a:t>, Norman S. The art of R programming: tour of statistical software design</a:t>
            </a:r>
          </a:p>
          <a:p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ED-0D87-F542-A15B-10789BA6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8345EC-8EF6-554F-AAE1-3B8A00079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26652"/>
            <a:ext cx="7864055" cy="2777757"/>
          </a:xfrm>
        </p:spPr>
      </p:pic>
    </p:spTree>
    <p:extLst>
      <p:ext uri="{BB962C8B-B14F-4D97-AF65-F5344CB8AC3E}">
        <p14:creationId xmlns:p14="http://schemas.microsoft.com/office/powerpoint/2010/main" val="763225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F575F-9512-BB4F-9E97-75DDF77A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Ограничение на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B5203D-4753-FC42-B020-9719069F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Ключ должен быть </a:t>
            </a:r>
            <a:r>
              <a:rPr lang="ru-RU" dirty="0" err="1"/>
              <a:t>хэшируемым</a:t>
            </a:r>
            <a:r>
              <a:rPr lang="ru-RU" dirty="0"/>
              <a:t> объектом</a:t>
            </a:r>
          </a:p>
          <a:p>
            <a:r>
              <a:rPr lang="ru-RU" dirty="0" err="1"/>
              <a:t>Хэшируемый</a:t>
            </a:r>
            <a:r>
              <a:rPr lang="ru-RU" dirty="0"/>
              <a:t> объект – поддерживает:</a:t>
            </a:r>
          </a:p>
          <a:p>
            <a:pPr lvl="1"/>
            <a:r>
              <a:rPr lang="ru-RU" dirty="0"/>
              <a:t>Метод __</a:t>
            </a:r>
            <a:r>
              <a:rPr lang="en-US" dirty="0"/>
              <a:t>hash__</a:t>
            </a:r>
          </a:p>
          <a:p>
            <a:pPr lvl="1"/>
            <a:r>
              <a:rPr lang="ru-RU" dirty="0"/>
              <a:t>Метод __</a:t>
            </a:r>
            <a:r>
              <a:rPr lang="en-US" dirty="0" err="1"/>
              <a:t>eq</a:t>
            </a:r>
            <a:r>
              <a:rPr lang="en-US" dirty="0"/>
              <a:t>__</a:t>
            </a:r>
          </a:p>
          <a:p>
            <a:r>
              <a:rPr lang="ru-RU" dirty="0"/>
              <a:t>Если объекты равны, то и их </a:t>
            </a:r>
            <a:r>
              <a:rPr lang="ru-RU" dirty="0" err="1"/>
              <a:t>хэш</a:t>
            </a:r>
            <a:r>
              <a:rPr lang="ru-RU" dirty="0"/>
              <a:t>-значения тоже должны быть равны.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926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6616-1263-F745-A73F-B33E5210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Множества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AA79EB-247E-074C-BF1B-CCE3F4F3E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794794"/>
            <a:ext cx="5778500" cy="2413000"/>
          </a:xfrm>
        </p:spPr>
      </p:pic>
    </p:spTree>
    <p:extLst>
      <p:ext uri="{BB962C8B-B14F-4D97-AF65-F5344CB8AC3E}">
        <p14:creationId xmlns:p14="http://schemas.microsoft.com/office/powerpoint/2010/main" val="27724981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8F369-5332-474A-908A-695BC422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1" y="273622"/>
            <a:ext cx="7886700" cy="853781"/>
          </a:xfrm>
        </p:spPr>
        <p:txBody>
          <a:bodyPr/>
          <a:lstStyle/>
          <a:p>
            <a:r>
              <a:rPr lang="ru-RU" dirty="0"/>
              <a:t>Операции на множествах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95E4B8-CB46-654B-BEEC-2BB8CF55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32" y="1127403"/>
            <a:ext cx="2150067" cy="4443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923AFAE-7859-AC41-9927-24E62E40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30" y="1127402"/>
            <a:ext cx="1618927" cy="44682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1CDCC6-146C-B94C-B5C7-3605D5468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19" y="1127401"/>
            <a:ext cx="2756062" cy="41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60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8AF16-1B80-B440-BD1B-F3B72119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программирования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4E33A81-7D02-E447-A59E-58DDFE1CA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92978"/>
            <a:ext cx="9144000" cy="5274068"/>
          </a:xfrm>
        </p:spPr>
      </p:pic>
    </p:spTree>
    <p:extLst>
      <p:ext uri="{BB962C8B-B14F-4D97-AF65-F5344CB8AC3E}">
        <p14:creationId xmlns:p14="http://schemas.microsoft.com/office/powerpoint/2010/main" val="19833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9C70C-3616-DC4D-87C7-67D215F1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Эскимосы и снег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B6CCD-1DE9-7D44-855B-59CEC112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этот язык может «делать»?</a:t>
            </a:r>
          </a:p>
          <a:p>
            <a:endParaRPr lang="ru-RU" dirty="0"/>
          </a:p>
          <a:p>
            <a:r>
              <a:rPr lang="ru-RU" dirty="0"/>
              <a:t>Программа – последовательность символов, определяющая вычисления</a:t>
            </a:r>
          </a:p>
          <a:p>
            <a:r>
              <a:rPr lang="ru-RU" dirty="0"/>
              <a:t>Язык программирования – это набор правил, определяющих, какие последовательности символов составляют программу и какое вычисление описывает программа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537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2E796-46AE-BA40-AE44-7233A8E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нужно знать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F8481A-1464-6247-9868-310984371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Python</a:t>
            </a:r>
            <a:r>
              <a:rPr lang="ru-RU" dirty="0"/>
              <a:t> или </a:t>
            </a:r>
            <a:r>
              <a:rPr lang="ru-RU" dirty="0" err="1"/>
              <a:t>R</a:t>
            </a:r>
            <a:r>
              <a:rPr lang="ru-RU" dirty="0"/>
              <a:t> или ….</a:t>
            </a:r>
          </a:p>
          <a:p>
            <a:r>
              <a:rPr lang="ru-RU" dirty="0"/>
              <a:t>SQL</a:t>
            </a:r>
          </a:p>
          <a:p>
            <a:r>
              <a:rPr lang="ru-RU" dirty="0"/>
              <a:t>XML, JSON, HTML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 err="1"/>
              <a:t>Git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Парадигмы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684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E9E3A-AABD-F04D-81A3-0B253666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Оно нам надо?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B9E00A-339F-6B40-B9DA-F9C0FFBEE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Давайте посмотрим </a:t>
            </a:r>
            <a:r>
              <a:rPr lang="en-US" dirty="0" err="1"/>
              <a:t>hh</a:t>
            </a:r>
            <a:endParaRPr lang="en-US" dirty="0"/>
          </a:p>
          <a:p>
            <a:r>
              <a:rPr lang="ru-RU" dirty="0"/>
              <a:t>Должен ли </a:t>
            </a:r>
            <a:r>
              <a:rPr lang="en-US" dirty="0"/>
              <a:t>Data Scientist </a:t>
            </a:r>
            <a:r>
              <a:rPr lang="ru-RU" dirty="0"/>
              <a:t>видеть</a:t>
            </a:r>
            <a:r>
              <a:rPr lang="en-US" dirty="0"/>
              <a:t> </a:t>
            </a:r>
            <a:r>
              <a:rPr lang="ru-RU" dirty="0"/>
              <a:t>базу?</a:t>
            </a:r>
          </a:p>
          <a:p>
            <a:r>
              <a:rPr lang="ru-RU" dirty="0"/>
              <a:t>Что мы будем делать в будущем?</a:t>
            </a:r>
          </a:p>
        </p:txBody>
      </p:sp>
    </p:spTree>
    <p:extLst>
      <p:ext uri="{BB962C8B-B14F-4D97-AF65-F5344CB8AC3E}">
        <p14:creationId xmlns:p14="http://schemas.microsoft.com/office/powerpoint/2010/main" val="59716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A35FF0-6D16-6A4A-BE8E-87804F0D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Парадигмы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2285CBA-FDCF-9C4D-9201-A20B64A40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236" y="1690688"/>
            <a:ext cx="8839441" cy="3548403"/>
          </a:xfrm>
        </p:spPr>
      </p:pic>
    </p:spTree>
    <p:extLst>
      <p:ext uri="{BB962C8B-B14F-4D97-AF65-F5344CB8AC3E}">
        <p14:creationId xmlns:p14="http://schemas.microsoft.com/office/powerpoint/2010/main" val="87030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1193</TotalTime>
  <Words>1173</Words>
  <Application>Microsoft Macintosh PowerPoint</Application>
  <PresentationFormat>Экран (4:3)</PresentationFormat>
  <Paragraphs>177</Paragraphs>
  <Slides>34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Тема Office</vt:lpstr>
      <vt:lpstr>Современные методы программирования</vt:lpstr>
      <vt:lpstr>План</vt:lpstr>
      <vt:lpstr>Источники</vt:lpstr>
      <vt:lpstr>Языки программирования</vt:lpstr>
      <vt:lpstr>Эскимосы и снег</vt:lpstr>
      <vt:lpstr>Что нужно знать</vt:lpstr>
      <vt:lpstr>Оно нам надо?</vt:lpstr>
      <vt:lpstr>Парадигмы</vt:lpstr>
      <vt:lpstr>Давайте решим задачу</vt:lpstr>
      <vt:lpstr>Python</vt:lpstr>
      <vt:lpstr>Где писать код?</vt:lpstr>
      <vt:lpstr>PEP8</vt:lpstr>
      <vt:lpstr>PEP8</vt:lpstr>
      <vt:lpstr>import this</vt:lpstr>
      <vt:lpstr>ООП</vt:lpstr>
      <vt:lpstr>Объект</vt:lpstr>
      <vt:lpstr>Класс</vt:lpstr>
      <vt:lpstr>Основные принципы ООП</vt:lpstr>
      <vt:lpstr> Метод k ближайших соседей</vt:lpstr>
      <vt:lpstr>Задача</vt:lpstr>
      <vt:lpstr>Модель данных Python</vt:lpstr>
      <vt:lpstr>Переменные</vt:lpstr>
      <vt:lpstr>Задача</vt:lpstr>
      <vt:lpstr>Виды последовательностей</vt:lpstr>
      <vt:lpstr>Представление в памяти</vt:lpstr>
      <vt:lpstr>Последовательности</vt:lpstr>
      <vt:lpstr>Итератор</vt:lpstr>
      <vt:lpstr>Итератор</vt:lpstr>
      <vt:lpstr>Домашнее задание</vt:lpstr>
      <vt:lpstr>Домашнее задание</vt:lpstr>
      <vt:lpstr>Отображения</vt:lpstr>
      <vt:lpstr>Ограничение на ключи</vt:lpstr>
      <vt:lpstr>Множества</vt:lpstr>
      <vt:lpstr>Операции на множествах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71</cp:revision>
  <cp:lastPrinted>2019-09-06T18:03:06Z</cp:lastPrinted>
  <dcterms:created xsi:type="dcterms:W3CDTF">2019-09-06T18:00:12Z</dcterms:created>
  <dcterms:modified xsi:type="dcterms:W3CDTF">2022-09-21T07:02:58Z</dcterms:modified>
</cp:coreProperties>
</file>

<file path=docProps/thumbnail.jpeg>
</file>